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66" r:id="rId5"/>
    <p:sldId id="273" r:id="rId6"/>
    <p:sldId id="274" r:id="rId7"/>
    <p:sldId id="275" r:id="rId8"/>
    <p:sldId id="276" r:id="rId9"/>
    <p:sldId id="278" r:id="rId10"/>
    <p:sldId id="292" r:id="rId11"/>
    <p:sldId id="293" r:id="rId12"/>
    <p:sldId id="257" r:id="rId13"/>
    <p:sldId id="277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7" r:id="rId22"/>
    <p:sldId id="286" r:id="rId23"/>
    <p:sldId id="288" r:id="rId24"/>
    <p:sldId id="289" r:id="rId25"/>
    <p:sldId id="262" r:id="rId26"/>
    <p:sldId id="290" r:id="rId27"/>
    <p:sldId id="258" r:id="rId28"/>
    <p:sldId id="269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274" autoAdjust="0"/>
  </p:normalViewPr>
  <p:slideViewPr>
    <p:cSldViewPr snapToGrid="0" showGuides="1">
      <p:cViewPr varScale="1">
        <p:scale>
          <a:sx n="82" d="100"/>
          <a:sy n="82" d="100"/>
        </p:scale>
        <p:origin x="288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24.06.2022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velfeeder.com/travel_guides/top-10-whistler-travel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rnorthcounty.com/north-county-san-diego-vacation-rentals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atisfyingretirement.blogspot.com/2017/03/a-year-spent-close-to-home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VISIT INDIA</a:t>
            </a:r>
            <a:br>
              <a:rPr lang="en-US" dirty="0">
                <a:latin typeface="Algerian" panose="04020705040A02060702" pitchFamily="82" charset="0"/>
              </a:rPr>
            </a:br>
            <a:r>
              <a:rPr lang="en-US" dirty="0">
                <a:latin typeface="Algerian" panose="04020705040A02060702" pitchFamily="82" charset="0"/>
              </a:rPr>
              <a:t>TOURISM</a:t>
            </a:r>
            <a:endParaRPr lang="ru-RU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B6236-83D4-5742-C75E-4D5C2CEFE1B4}"/>
              </a:ext>
            </a:extLst>
          </p:cNvPr>
          <p:cNvSpPr txBox="1"/>
          <p:nvPr/>
        </p:nvSpPr>
        <p:spPr>
          <a:xfrm>
            <a:off x="555812" y="3903724"/>
            <a:ext cx="3935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Castellar" panose="020A0402060406010301" pitchFamily="18" charset="0"/>
              </a:rPr>
              <a:t>Guide </a:t>
            </a:r>
            <a:r>
              <a:rPr lang="en-IN" b="1" dirty="0" smtClean="0">
                <a:solidFill>
                  <a:srgbClr val="FF0000"/>
                </a:solidFill>
                <a:latin typeface="Castellar" panose="020A0402060406010301" pitchFamily="18" charset="0"/>
              </a:rPr>
              <a:t>By:-</a:t>
            </a:r>
          </a:p>
          <a:p>
            <a:pPr algn="ctr"/>
            <a:endParaRPr lang="en-IN" b="1" dirty="0" smtClean="0">
              <a:solidFill>
                <a:srgbClr val="FF0000"/>
              </a:solidFill>
              <a:latin typeface="Castellar" panose="020A0402060406010301" pitchFamily="18" charset="0"/>
            </a:endParaRPr>
          </a:p>
          <a:p>
            <a:pPr algn="ctr"/>
            <a:r>
              <a:rPr lang="en-IN" b="1" u="sng" dirty="0" smtClean="0">
                <a:solidFill>
                  <a:srgbClr val="FF0000"/>
                </a:solidFill>
                <a:latin typeface="Castellar" panose="020A0402060406010301" pitchFamily="18" charset="0"/>
              </a:rPr>
              <a:t>ASHISH </a:t>
            </a:r>
            <a:r>
              <a:rPr lang="en-IN" b="1" u="sng" dirty="0">
                <a:solidFill>
                  <a:srgbClr val="FF0000"/>
                </a:solidFill>
                <a:latin typeface="Castellar" panose="020A0402060406010301" pitchFamily="18" charset="0"/>
              </a:rPr>
              <a:t>SHUKLA </a:t>
            </a:r>
            <a:r>
              <a:rPr lang="en-IN" b="1" u="sng" dirty="0" smtClean="0">
                <a:solidFill>
                  <a:srgbClr val="FF0000"/>
                </a:solidFill>
                <a:latin typeface="Castellar" panose="020A0402060406010301" pitchFamily="18" charset="0"/>
              </a:rPr>
              <a:t>SIR</a:t>
            </a:r>
            <a:endParaRPr lang="en-IN" b="1" u="sng" dirty="0">
              <a:solidFill>
                <a:srgbClr val="FF0000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4ED8C-5FCA-8B82-F492-2B3B59DA3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258" y="2230716"/>
            <a:ext cx="5690680" cy="744070"/>
          </a:xfrm>
        </p:spPr>
        <p:txBody>
          <a:bodyPr/>
          <a:lstStyle/>
          <a:p>
            <a:r>
              <a:rPr lang="en-IN" sz="4000" dirty="0">
                <a:latin typeface="Algerian" panose="04020705040A02060702" pitchFamily="82" charset="0"/>
              </a:rPr>
              <a:t>ADMIN: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67CEA-7C93-FC91-DDCB-5B0E4DACA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8" y="3425362"/>
            <a:ext cx="3633341" cy="199571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LcPeriod"/>
            </a:pP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LOGIN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LcPeriod"/>
            </a:pP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VIEW BOOKING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451823E-E61E-7065-8785-4C66BAC0CEB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4138" r="14138"/>
          <a:stretch>
            <a:fillRect/>
          </a:stretch>
        </p:blipFill>
        <p:spPr>
          <a:xfrm>
            <a:off x="4674635" y="195949"/>
            <a:ext cx="7582224" cy="5949573"/>
          </a:xfrm>
        </p:spPr>
      </p:pic>
    </p:spTree>
    <p:extLst>
      <p:ext uri="{BB962C8B-B14F-4D97-AF65-F5344CB8AC3E}">
        <p14:creationId xmlns:p14="http://schemas.microsoft.com/office/powerpoint/2010/main" val="198011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157829-FAC4-EC3E-7820-FA50B3DD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B0DB5CE-0707-58C7-F6E0-6DB09C0AA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91479"/>
            <a:ext cx="8512619" cy="465597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75E5F62-EC6D-BFEA-01A3-2E85D506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366"/>
            <a:ext cx="9050518" cy="1766046"/>
          </a:xfrm>
        </p:spPr>
        <p:txBody>
          <a:bodyPr>
            <a:normAutofit/>
          </a:bodyPr>
          <a:lstStyle/>
          <a:p>
            <a:r>
              <a:rPr lang="en-IN" dirty="0">
                <a:latin typeface="Algerian" panose="04020705040A02060702" pitchFamily="82" charset="0"/>
              </a:rPr>
              <a:t>PROJECT </a:t>
            </a:r>
            <a:r>
              <a:rPr lang="en-IN" dirty="0" smtClean="0">
                <a:latin typeface="Algerian" panose="04020705040A02060702" pitchFamily="82" charset="0"/>
              </a:rPr>
              <a:t>Home page</a:t>
            </a:r>
            <a:r>
              <a:rPr lang="en-IN" dirty="0" smtClean="0">
                <a:latin typeface="Algerian" panose="04020705040A02060702" pitchFamily="82" charset="0"/>
              </a:rPr>
              <a:t>:</a:t>
            </a:r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663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E4DD0E-8AAB-ABC9-F852-106E3BB24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D19F42-CDD5-5A95-7AB8-E48B577C9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054" y="1778643"/>
            <a:ext cx="6865348" cy="4668812"/>
          </a:xfr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E75E5F62-EC6D-BFEA-01A3-2E85D506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366"/>
            <a:ext cx="9050518" cy="1766046"/>
          </a:xfrm>
        </p:spPr>
        <p:txBody>
          <a:bodyPr>
            <a:normAutofit/>
          </a:bodyPr>
          <a:lstStyle/>
          <a:p>
            <a:r>
              <a:rPr lang="en-IN" dirty="0">
                <a:latin typeface="Algerian" panose="04020705040A02060702" pitchFamily="82" charset="0"/>
              </a:rPr>
              <a:t>PROJECT </a:t>
            </a:r>
            <a:r>
              <a:rPr lang="en-IN" dirty="0" smtClean="0">
                <a:latin typeface="Algerian" panose="04020705040A02060702" pitchFamily="82" charset="0"/>
              </a:rPr>
              <a:t>Services page</a:t>
            </a:r>
            <a:r>
              <a:rPr lang="en-IN" dirty="0" smtClean="0">
                <a:latin typeface="Algerian" panose="04020705040A02060702" pitchFamily="82" charset="0"/>
              </a:rPr>
              <a:t>:</a:t>
            </a:r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339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D8AF69-DAB2-33F6-0F1F-7D7BA1AD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8691B6-CA73-648E-D996-1DF0396DF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492" y="1861905"/>
            <a:ext cx="7456084" cy="459872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75E5F62-EC6D-BFEA-01A3-2E85D506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366"/>
            <a:ext cx="9050518" cy="1766046"/>
          </a:xfrm>
        </p:spPr>
        <p:txBody>
          <a:bodyPr>
            <a:normAutofit/>
          </a:bodyPr>
          <a:lstStyle/>
          <a:p>
            <a:r>
              <a:rPr lang="en-IN" dirty="0">
                <a:latin typeface="Algerian" panose="04020705040A02060702" pitchFamily="82" charset="0"/>
              </a:rPr>
              <a:t>PROJECT </a:t>
            </a:r>
            <a:r>
              <a:rPr lang="en-IN" dirty="0" smtClean="0">
                <a:latin typeface="Algerian" panose="04020705040A02060702" pitchFamily="82" charset="0"/>
              </a:rPr>
              <a:t>about page</a:t>
            </a:r>
            <a:r>
              <a:rPr lang="en-IN" dirty="0" smtClean="0">
                <a:latin typeface="Algerian" panose="04020705040A02060702" pitchFamily="82" charset="0"/>
              </a:rPr>
              <a:t>:</a:t>
            </a:r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07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74F1F-6FF2-3719-303A-68A60A10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2B41B1-D371-B878-5A12-C8428E804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399" y="1736140"/>
            <a:ext cx="7176084" cy="497696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75E5F62-EC6D-BFEA-01A3-2E85D506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366"/>
            <a:ext cx="9050518" cy="1766046"/>
          </a:xfrm>
        </p:spPr>
        <p:txBody>
          <a:bodyPr>
            <a:normAutofit/>
          </a:bodyPr>
          <a:lstStyle/>
          <a:p>
            <a:r>
              <a:rPr lang="en-IN" dirty="0">
                <a:latin typeface="Algerian" panose="04020705040A02060702" pitchFamily="82" charset="0"/>
              </a:rPr>
              <a:t>PROJECT </a:t>
            </a:r>
            <a:r>
              <a:rPr lang="en-IN" dirty="0" smtClean="0">
                <a:latin typeface="Algerian" panose="04020705040A02060702" pitchFamily="82" charset="0"/>
              </a:rPr>
              <a:t>trips page</a:t>
            </a:r>
            <a:r>
              <a:rPr lang="en-IN" dirty="0" smtClean="0">
                <a:latin typeface="Algerian" panose="04020705040A02060702" pitchFamily="82" charset="0"/>
              </a:rPr>
              <a:t>:</a:t>
            </a:r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901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1B846-C334-CEA8-6CE8-44B1C33A0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15</a:t>
            </a:fld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B79622-5F1D-49A4-DE52-93CB49A92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738" y="1758357"/>
            <a:ext cx="7427695" cy="478587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75E5F62-EC6D-BFEA-01A3-2E85D506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366"/>
            <a:ext cx="9050518" cy="1766046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Algerian" panose="04020705040A02060702" pitchFamily="82" charset="0"/>
              </a:rPr>
              <a:t>User goa trip page</a:t>
            </a:r>
            <a:r>
              <a:rPr lang="en-IN" dirty="0" smtClean="0">
                <a:latin typeface="Algerian" panose="04020705040A02060702" pitchFamily="82" charset="0"/>
              </a:rPr>
              <a:t>:</a:t>
            </a:r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0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1AA334-F66A-EFA6-38EE-B66ED4F81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16</a:t>
            </a:fld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81809-96C4-B38C-7B19-6981FB8A0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755" y="1720142"/>
            <a:ext cx="7537897" cy="478823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75E5F62-EC6D-BFEA-01A3-2E85D506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366"/>
            <a:ext cx="9050518" cy="1766046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Algerian" panose="04020705040A02060702" pitchFamily="82" charset="0"/>
              </a:rPr>
              <a:t>PROJECT goa trip page:</a:t>
            </a:r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430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35BE6-18E7-D858-945D-2B2F4030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D321FB-17D0-CF1B-B9C3-9CCBD60B8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226" y="1791478"/>
            <a:ext cx="7502417" cy="464810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75E5F62-EC6D-BFEA-01A3-2E85D506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366"/>
            <a:ext cx="9050518" cy="1766046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Algerian" panose="04020705040A02060702" pitchFamily="82" charset="0"/>
              </a:rPr>
              <a:t>PROJECT goa trip page:</a:t>
            </a:r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553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B32AC-0F73-D1A8-1E91-879F4AD9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9C0086-30DA-C2DC-586B-CC09168F6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709"/>
            <a:ext cx="7515913" cy="459816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75E5F62-EC6D-BFEA-01A3-2E85D506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366"/>
            <a:ext cx="9050518" cy="1766046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Algerian" panose="04020705040A02060702" pitchFamily="82" charset="0"/>
              </a:rPr>
              <a:t>PROJECT goa trip page:</a:t>
            </a:r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0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44316-B0C7-E83B-E3BB-F1814F68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19</a:t>
            </a:fld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6982B0-200D-195F-4BBA-E6BD393E7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417" y="1780853"/>
            <a:ext cx="7593880" cy="477417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75E5F62-EC6D-BFEA-01A3-2E85D506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366"/>
            <a:ext cx="9050518" cy="1766046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Algerian" panose="04020705040A02060702" pitchFamily="82" charset="0"/>
              </a:rPr>
              <a:t>User login page</a:t>
            </a:r>
            <a:r>
              <a:rPr lang="en-IN" dirty="0" smtClean="0">
                <a:latin typeface="Algerian" panose="04020705040A02060702" pitchFamily="82" charset="0"/>
              </a:rPr>
              <a:t>:</a:t>
            </a:r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416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7B151-DAB1-170F-578D-7331EDB1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CF17EB-C377-CA34-9AFA-6A427F821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INTRODUCTION 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DESTINATION OF INDIA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DATA FLOW DIAGRAM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MODULES OF PROJECT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PROJECTS SCREENSHOTS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FUTURE SCOPE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E36B1B-334F-21AD-5E7B-AD377B17D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232"/>
            <a:ext cx="9050518" cy="945498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Algerian" panose="04020705040A02060702" pitchFamily="82" charset="0"/>
              </a:rPr>
              <a:t>CONTENT:</a:t>
            </a:r>
          </a:p>
        </p:txBody>
      </p:sp>
    </p:spTree>
    <p:extLst>
      <p:ext uri="{BB962C8B-B14F-4D97-AF65-F5344CB8AC3E}">
        <p14:creationId xmlns:p14="http://schemas.microsoft.com/office/powerpoint/2010/main" val="1978914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5E7A92-603E-8157-DF28-08A1AE77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20</a:t>
            </a:fld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C8607E-DDEC-2D50-E215-D5E68127A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392" y="1786173"/>
            <a:ext cx="7509905" cy="476099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75E5F62-EC6D-BFEA-01A3-2E85D506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366"/>
            <a:ext cx="9050518" cy="1766046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Algerian" panose="04020705040A02060702" pitchFamily="82" charset="0"/>
              </a:rPr>
              <a:t>User register page</a:t>
            </a:r>
            <a:r>
              <a:rPr lang="en-IN" dirty="0" smtClean="0">
                <a:latin typeface="Algerian" panose="04020705040A02060702" pitchFamily="82" charset="0"/>
              </a:rPr>
              <a:t>:</a:t>
            </a:r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71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31E22C-2F7D-4DFD-A61E-1D0DD6566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21</a:t>
            </a:fld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916260-4896-5BD0-EF77-ADB694378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8475"/>
            <a:ext cx="7587982" cy="475685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75E5F62-EC6D-BFEA-01A3-2E85D506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366"/>
            <a:ext cx="9050518" cy="1766046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Algerian" panose="04020705040A02060702" pitchFamily="82" charset="0"/>
              </a:rPr>
              <a:t>User booking page</a:t>
            </a:r>
            <a:r>
              <a:rPr lang="en-IN" dirty="0" smtClean="0">
                <a:latin typeface="Algerian" panose="04020705040A02060702" pitchFamily="82" charset="0"/>
              </a:rPr>
              <a:t>:</a:t>
            </a:r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278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>
          <a:xfrm>
            <a:off x="0" y="0"/>
            <a:ext cx="12190660" cy="55694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848" y="5816819"/>
            <a:ext cx="8633011" cy="861887"/>
          </a:xfrm>
        </p:spPr>
        <p:txBody>
          <a:bodyPr/>
          <a:lstStyle/>
          <a:p>
            <a:r>
              <a:rPr lang="en-IN" i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ADVENTURES TOUR</a:t>
            </a:r>
            <a:endParaRPr lang="ru-RU" i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8763CE-E5C7-6736-22FA-F32EB97E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23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DCC0D-AE57-7A2A-2887-5AC5F846F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623"/>
            <a:ext cx="9050518" cy="4330234"/>
          </a:xfrm>
        </p:spPr>
        <p:txBody>
          <a:bodyPr/>
          <a:lstStyle/>
          <a:p>
            <a:pPr algn="just"/>
            <a:r>
              <a:rPr lang="en-IN" sz="2000" dirty="0">
                <a:solidFill>
                  <a:schemeClr val="accent3">
                    <a:lumMod val="50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We will include more functionality as per the user requirements.</a:t>
            </a:r>
          </a:p>
          <a:p>
            <a:pPr algn="just"/>
            <a:endParaRPr lang="en-IN" sz="2000" dirty="0">
              <a:solidFill>
                <a:schemeClr val="accent3">
                  <a:lumMod val="50000"/>
                </a:schemeClr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dirty="0">
              <a:solidFill>
                <a:schemeClr val="accent3">
                  <a:lumMod val="50000"/>
                </a:schemeClr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dirty="0">
                <a:solidFill>
                  <a:schemeClr val="accent3">
                    <a:lumMod val="50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We want to improved our home page ,as it is the main thing which attracts all user.</a:t>
            </a:r>
          </a:p>
          <a:p>
            <a:pPr algn="just"/>
            <a:endParaRPr lang="en-IN" sz="2000" dirty="0">
              <a:solidFill>
                <a:schemeClr val="accent3">
                  <a:lumMod val="50000"/>
                </a:schemeClr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dirty="0">
              <a:solidFill>
                <a:schemeClr val="accent3">
                  <a:lumMod val="50000"/>
                </a:schemeClr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dirty="0">
                <a:solidFill>
                  <a:schemeClr val="accent3">
                    <a:lumMod val="50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Not a single website is ever consider as complete forever firstly because there is always something new requirements also are growing day by day. </a:t>
            </a:r>
          </a:p>
          <a:p>
            <a:pPr algn="just"/>
            <a:endParaRPr lang="en-IN" dirty="0">
              <a:solidFill>
                <a:schemeClr val="accent3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04E6F-1C28-243D-C540-E774A181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FUTURE SCOPE:</a:t>
            </a:r>
          </a:p>
        </p:txBody>
      </p:sp>
    </p:spTree>
    <p:extLst>
      <p:ext uri="{BB962C8B-B14F-4D97-AF65-F5344CB8AC3E}">
        <p14:creationId xmlns:p14="http://schemas.microsoft.com/office/powerpoint/2010/main" val="96827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67" y="238616"/>
            <a:ext cx="4485518" cy="2872138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CONCLUSION: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943C11B-2C87-4F7B-034B-6C7F7ABFF5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189" y="1828800"/>
            <a:ext cx="5737420" cy="3988019"/>
          </a:xfrm>
        </p:spPr>
        <p:txBody>
          <a:bodyPr>
            <a:noAutofit/>
          </a:bodyPr>
          <a:lstStyle/>
          <a:p>
            <a:pPr algn="just"/>
            <a:endParaRPr lang="en-US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focus of celebrating India National Tourists day is to educate  people about the benefits of travelling and the importance of tourism .India is a tourist’s paradise and this trade plays an important role in the economy of the country.</a:t>
            </a:r>
          </a:p>
          <a:p>
            <a:pPr algn="just"/>
            <a:endParaRPr lang="en-US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Tourism sector is not only a major contributor to growth of economy but a generator of employments opportunities as well .Various initiative have also been taken by the Tourism Ministry of various states and the private players to transform India into a lucrative  tourist destination win the world .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31FC43D-F8B2-5D32-E34D-966984938EF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t="9839" b="9839"/>
          <a:stretch>
            <a:fillRect/>
          </a:stretch>
        </p:blipFill>
        <p:spPr>
          <a:xfrm>
            <a:off x="6042271" y="1156447"/>
            <a:ext cx="6149729" cy="3370729"/>
          </a:xfrm>
        </p:spPr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lgerian" panose="04020705040A02060702" pitchFamily="82" charset="0"/>
              </a:rPr>
              <a:t>THANK YOU!</a:t>
            </a:r>
            <a:endParaRPr lang="ru-RU" sz="6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8918" y="2603242"/>
            <a:ext cx="4204447" cy="2291488"/>
          </a:xfrm>
        </p:spPr>
        <p:txBody>
          <a:bodyPr/>
          <a:lstStyle/>
          <a:p>
            <a:pPr algn="ctr"/>
            <a:r>
              <a:rPr lang="en-IN" i="1" u="sng" dirty="0" smtClean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rPr>
              <a:t>By:-</a:t>
            </a:r>
            <a:r>
              <a:rPr lang="en-IN" dirty="0" smtClean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rPr>
              <a:t> </a:t>
            </a:r>
          </a:p>
          <a:p>
            <a:pPr algn="ctr"/>
            <a:r>
              <a:rPr lang="en-IN" dirty="0" err="1" smtClean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rPr>
              <a:t>Arpita</a:t>
            </a:r>
            <a:r>
              <a:rPr lang="en-IN" dirty="0" smtClean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IN" dirty="0" err="1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rPr>
              <a:t>Sengar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rPr>
              <a:t>  (0201430)</a:t>
            </a:r>
          </a:p>
          <a:p>
            <a:pPr algn="ctr"/>
            <a:r>
              <a:rPr lang="en-IN" dirty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rPr>
              <a:t>       </a:t>
            </a:r>
            <a:r>
              <a:rPr lang="en-IN" dirty="0" err="1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rPr>
              <a:t>Nausheen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rPr>
              <a:t> Fatima ( 2014650)</a:t>
            </a:r>
          </a:p>
          <a:p>
            <a:pPr algn="ctr"/>
            <a:r>
              <a:rPr lang="en-IN" dirty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rPr>
              <a:t>      Deepak Kumar (0201436)</a:t>
            </a:r>
          </a:p>
          <a:p>
            <a:pPr algn="ctr"/>
            <a:endParaRPr lang="ru-RU" dirty="0">
              <a:solidFill>
                <a:schemeClr val="accent2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516B0BC-53B5-798A-E474-43203D06C5B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11071" r="110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91F9E-A5B4-A865-CC24-97C69E849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941C-1B41-1D3E-295B-8CF307011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</a:rPr>
              <a:t>Tourism is the growing industry.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</a:rPr>
              <a:t>It create job opportunity.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</a:rPr>
              <a:t>It enhances the income sources.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</a:rPr>
              <a:t>It strengthen the nations economy.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</a:rPr>
              <a:t>Considered as major contributor in economy of nation.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</a:rPr>
              <a:t>Some countries highly depended over tourism.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</a:rPr>
              <a:t>Country of rich heritage and traditions having a vast and varied history.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</a:rPr>
              <a:t>Government render adequate level of support for the enhancement of tourism sector.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DFE145-A667-D229-7962-099C4E12F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Algerian" panose="04020705040A02060702" pitchFamily="82" charset="0"/>
              </a:rPr>
              <a:t>INTRODUCTION:</a:t>
            </a:r>
          </a:p>
        </p:txBody>
      </p:sp>
    </p:spTree>
    <p:extLst>
      <p:ext uri="{BB962C8B-B14F-4D97-AF65-F5344CB8AC3E}">
        <p14:creationId xmlns:p14="http://schemas.microsoft.com/office/powerpoint/2010/main" val="1849919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3A2E6-6D13-79B0-D1BD-6B10472FD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4AB6B-0D9D-CBB6-F2A6-D573BDACA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106" y="1819835"/>
            <a:ext cx="10618694" cy="43478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tx2">
                  <a:lumMod val="50000"/>
                </a:schemeClr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There are various interesting places in India where you can spend your vacations.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tx2">
                  <a:lumMod val="50000"/>
                </a:schemeClr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Some world famous destinations of India such as: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tx2">
                  <a:lumMod val="50000"/>
                </a:schemeClr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Delhi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Mussoorie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Goa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Kerela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Jaipur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C7794E-69F6-63AB-04DE-E969D11DC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latin typeface="Algerian" panose="04020705040A02060702" pitchFamily="82" charset="0"/>
              </a:rPr>
              <a:t>DESTINATION OF INDIA :</a:t>
            </a:r>
          </a:p>
        </p:txBody>
      </p:sp>
    </p:spTree>
    <p:extLst>
      <p:ext uri="{BB962C8B-B14F-4D97-AF65-F5344CB8AC3E}">
        <p14:creationId xmlns:p14="http://schemas.microsoft.com/office/powerpoint/2010/main" val="4037536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11B33E-FAA8-4B06-AEDD-6787CB5BB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22E3E-598D-AA7C-0BEB-1CAF2C3E5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Manali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Amritsar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Darjeeling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Tamil Nadu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2000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You will definitely enjoy your valuable vacations here and create an unforgettable memories for the future.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You can spend your vacations in this exotic and unusual places with your family or friends.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C7794E-69F6-63AB-04DE-E969D11DC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>
            <a:normAutofit/>
          </a:bodyPr>
          <a:lstStyle/>
          <a:p>
            <a:r>
              <a:rPr lang="en-IN" sz="4400" dirty="0">
                <a:latin typeface="Algerian" panose="04020705040A02060702" pitchFamily="82" charset="0"/>
              </a:rPr>
              <a:t>DESTINATION OF INDIA :</a:t>
            </a:r>
          </a:p>
        </p:txBody>
      </p:sp>
    </p:spTree>
    <p:extLst>
      <p:ext uri="{BB962C8B-B14F-4D97-AF65-F5344CB8AC3E}">
        <p14:creationId xmlns:p14="http://schemas.microsoft.com/office/powerpoint/2010/main" val="938379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F76A7F-7753-8B56-99A4-D21986B9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552E04-8F22-A303-CAB7-060F72FC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59" y="526491"/>
            <a:ext cx="9050518" cy="945498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DATA FLOW DIAGRAM: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061" y="1694993"/>
            <a:ext cx="7224910" cy="476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20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833" y="1782147"/>
            <a:ext cx="7080691" cy="3579435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53552E04-8F22-A303-CAB7-060F72FC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59" y="526491"/>
            <a:ext cx="9050518" cy="945498"/>
          </a:xfrm>
        </p:spPr>
        <p:txBody>
          <a:bodyPr/>
          <a:lstStyle/>
          <a:p>
            <a:r>
              <a:rPr lang="en-IN" dirty="0" smtClean="0">
                <a:latin typeface="Algerian" panose="04020705040A02060702" pitchFamily="82" charset="0"/>
              </a:rPr>
              <a:t>module</a:t>
            </a:r>
            <a:r>
              <a:rPr lang="en-IN" dirty="0" smtClean="0">
                <a:latin typeface="Algerian" panose="04020705040A02060702" pitchFamily="82" charset="0"/>
              </a:rPr>
              <a:t> :</a:t>
            </a:r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06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711" y="1651518"/>
            <a:ext cx="6778934" cy="4721289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53552E04-8F22-A303-CAB7-060F72FC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59" y="526491"/>
            <a:ext cx="9050518" cy="945498"/>
          </a:xfrm>
        </p:spPr>
        <p:txBody>
          <a:bodyPr/>
          <a:lstStyle/>
          <a:p>
            <a:r>
              <a:rPr lang="en-IN" dirty="0" smtClean="0">
                <a:latin typeface="Algerian" panose="04020705040A02060702" pitchFamily="82" charset="0"/>
              </a:rPr>
              <a:t>module</a:t>
            </a:r>
            <a:r>
              <a:rPr lang="en-IN" dirty="0" smtClean="0">
                <a:latin typeface="Algerian" panose="04020705040A02060702" pitchFamily="82" charset="0"/>
              </a:rPr>
              <a:t> :</a:t>
            </a:r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4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048" y="846442"/>
            <a:ext cx="5719482" cy="782638"/>
          </a:xfrm>
        </p:spPr>
        <p:txBody>
          <a:bodyPr>
            <a:noAutofit/>
          </a:bodyPr>
          <a:lstStyle/>
          <a:p>
            <a:r>
              <a:rPr lang="en-IN" sz="3600" dirty="0">
                <a:latin typeface="Algerian" panose="04020705040A02060702" pitchFamily="82" charset="0"/>
              </a:rPr>
              <a:t>MODULES OF PROJECT:</a:t>
            </a:r>
            <a:endParaRPr lang="ru-RU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Customer: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REGISTER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VIEW PAKAGES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BOOKING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47205A49-E350-6577-3F5B-62B887881ED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15577" r="155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6dc4bcd6-49db-4c07-9060-8acfc67cef9f"/>
    <ds:schemaRef ds:uri="http://purl.org/dc/terms/"/>
    <ds:schemaRef ds:uri="http://schemas.openxmlformats.org/package/2006/metadata/core-properties"/>
    <ds:schemaRef ds:uri="fb0879af-3eba-417a-a55a-ffe6dcd6ca77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664</TotalTime>
  <Words>439</Words>
  <Application>Microsoft Office PowerPoint</Application>
  <PresentationFormat>Widescreen</PresentationFormat>
  <Paragraphs>107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Algerian</vt:lpstr>
      <vt:lpstr>Arial</vt:lpstr>
      <vt:lpstr>Calibri</vt:lpstr>
      <vt:lpstr>Castellar</vt:lpstr>
      <vt:lpstr>Century Gothic</vt:lpstr>
      <vt:lpstr>Georgia</vt:lpstr>
      <vt:lpstr>Times New Roman</vt:lpstr>
      <vt:lpstr>Wingdings</vt:lpstr>
      <vt:lpstr>Office Theme</vt:lpstr>
      <vt:lpstr>VISIT INDIA TOURISM</vt:lpstr>
      <vt:lpstr>CONTENT:</vt:lpstr>
      <vt:lpstr>INTRODUCTION:</vt:lpstr>
      <vt:lpstr>DESTINATION OF INDIA :</vt:lpstr>
      <vt:lpstr>DESTINATION OF INDIA :</vt:lpstr>
      <vt:lpstr>DATA FLOW DIAGRAM:</vt:lpstr>
      <vt:lpstr>module :</vt:lpstr>
      <vt:lpstr>module :</vt:lpstr>
      <vt:lpstr>MODULES OF PROJECT:</vt:lpstr>
      <vt:lpstr>ADMIN:</vt:lpstr>
      <vt:lpstr>PROJECT Home page:</vt:lpstr>
      <vt:lpstr>PROJECT Services page:</vt:lpstr>
      <vt:lpstr>PROJECT about page:</vt:lpstr>
      <vt:lpstr>PROJECT trips page:</vt:lpstr>
      <vt:lpstr>User goa trip page:</vt:lpstr>
      <vt:lpstr>PROJECT goa trip page:</vt:lpstr>
      <vt:lpstr>PROJECT goa trip page:</vt:lpstr>
      <vt:lpstr>PROJECT goa trip page:</vt:lpstr>
      <vt:lpstr>User login page:</vt:lpstr>
      <vt:lpstr>User register page:</vt:lpstr>
      <vt:lpstr>User booking page:</vt:lpstr>
      <vt:lpstr>ADVENTURES TOUR</vt:lpstr>
      <vt:lpstr>FUTURE SCOPE:</vt:lpstr>
      <vt:lpstr>CONCLUSION: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 INDIA TOURISM</dc:title>
  <dc:creator>naitiknigam13@outlook.com</dc:creator>
  <cp:lastModifiedBy>Deepak Kumar</cp:lastModifiedBy>
  <cp:revision>14</cp:revision>
  <dcterms:created xsi:type="dcterms:W3CDTF">2022-06-18T07:27:42Z</dcterms:created>
  <dcterms:modified xsi:type="dcterms:W3CDTF">2022-06-24T07:09:31Z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